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00" r:id="rId5"/>
    <p:sldMasterId id="2147483712" r:id="rId6"/>
  </p:sldMasterIdLst>
  <p:sldIdLst>
    <p:sldId id="270" r:id="rId7"/>
    <p:sldId id="261" r:id="rId8"/>
    <p:sldId id="263" r:id="rId9"/>
    <p:sldId id="268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024"/>
    <a:srgbClr val="09A3AF"/>
    <a:srgbClr val="094E98"/>
    <a:srgbClr val="A6E8F2"/>
    <a:srgbClr val="F2F2F2"/>
    <a:srgbClr val="F7931E"/>
    <a:srgbClr val="E3D0AF"/>
    <a:srgbClr val="448D80"/>
    <a:srgbClr val="DCB998"/>
    <a:srgbClr val="AD3F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52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i Strong-Martin" userId="73417efa-be84-402b-932c-f99e9f25d2dc" providerId="ADAL" clId="{C6B35039-EDEC-45A8-BB20-30592356C0ED}"/>
    <pc:docChg chg="undo custSel modSld">
      <pc:chgData name="Alli Strong-Martin" userId="73417efa-be84-402b-932c-f99e9f25d2dc" providerId="ADAL" clId="{C6B35039-EDEC-45A8-BB20-30592356C0ED}" dt="2025-01-30T16:11:33.193" v="42" actId="34135"/>
      <pc:docMkLst>
        <pc:docMk/>
      </pc:docMkLst>
      <pc:sldChg chg="modSp mod">
        <pc:chgData name="Alli Strong-Martin" userId="73417efa-be84-402b-932c-f99e9f25d2dc" providerId="ADAL" clId="{C6B35039-EDEC-45A8-BB20-30592356C0ED}" dt="2025-01-30T16:09:59.007" v="26" actId="34135"/>
        <pc:sldMkLst>
          <pc:docMk/>
          <pc:sldMk cId="802818553" sldId="261"/>
        </pc:sldMkLst>
        <pc:spChg chg="mod">
          <ac:chgData name="Alli Strong-Martin" userId="73417efa-be84-402b-932c-f99e9f25d2dc" providerId="ADAL" clId="{C6B35039-EDEC-45A8-BB20-30592356C0ED}" dt="2025-01-30T16:07:26.933" v="9" actId="207"/>
          <ac:spMkLst>
            <pc:docMk/>
            <pc:sldMk cId="802818553" sldId="261"/>
            <ac:spMk id="2" creationId="{1195752D-3944-4CFC-511A-F32CA3D5B2C8}"/>
          </ac:spMkLst>
        </pc:spChg>
        <pc:spChg chg="mod">
          <ac:chgData name="Alli Strong-Martin" userId="73417efa-be84-402b-932c-f99e9f25d2dc" providerId="ADAL" clId="{C6B35039-EDEC-45A8-BB20-30592356C0ED}" dt="2025-01-30T15:24:34.328" v="6" actId="2711"/>
          <ac:spMkLst>
            <pc:docMk/>
            <pc:sldMk cId="802818553" sldId="261"/>
            <ac:spMk id="9" creationId="{97C7D95A-AC7D-6248-B169-E921D31682DA}"/>
          </ac:spMkLst>
        </pc:spChg>
        <pc:spChg chg="mod">
          <ac:chgData name="Alli Strong-Martin" userId="73417efa-be84-402b-932c-f99e9f25d2dc" providerId="ADAL" clId="{C6B35039-EDEC-45A8-BB20-30592356C0ED}" dt="2025-01-30T16:09:59.007" v="26" actId="34135"/>
          <ac:spMkLst>
            <pc:docMk/>
            <pc:sldMk cId="802818553" sldId="261"/>
            <ac:spMk id="12" creationId="{BBDF211E-6C79-52F5-6088-50FBD9D0719F}"/>
          </ac:spMkLst>
        </pc:spChg>
        <pc:spChg chg="mod">
          <ac:chgData name="Alli Strong-Martin" userId="73417efa-be84-402b-932c-f99e9f25d2dc" providerId="ADAL" clId="{C6B35039-EDEC-45A8-BB20-30592356C0ED}" dt="2025-01-30T15:24:45.763" v="7" actId="2711"/>
          <ac:spMkLst>
            <pc:docMk/>
            <pc:sldMk cId="802818553" sldId="261"/>
            <ac:spMk id="13" creationId="{D0040447-0F7A-4120-72AE-D6332EF30FFA}"/>
          </ac:spMkLst>
        </pc:spChg>
      </pc:sldChg>
      <pc:sldChg chg="modSp mod">
        <pc:chgData name="Alli Strong-Martin" userId="73417efa-be84-402b-932c-f99e9f25d2dc" providerId="ADAL" clId="{C6B35039-EDEC-45A8-BB20-30592356C0ED}" dt="2025-01-30T16:10:02.590" v="27" actId="34135"/>
        <pc:sldMkLst>
          <pc:docMk/>
          <pc:sldMk cId="3916796146" sldId="263"/>
        </pc:sldMkLst>
        <pc:spChg chg="mod">
          <ac:chgData name="Alli Strong-Martin" userId="73417efa-be84-402b-932c-f99e9f25d2dc" providerId="ADAL" clId="{C6B35039-EDEC-45A8-BB20-30592356C0ED}" dt="2025-01-30T16:08:29.228" v="17" actId="207"/>
          <ac:spMkLst>
            <pc:docMk/>
            <pc:sldMk cId="3916796146" sldId="263"/>
            <ac:spMk id="5" creationId="{574B8333-B37D-EC8F-9664-A6E0B7E3994C}"/>
          </ac:spMkLst>
        </pc:spChg>
        <pc:spChg chg="mod">
          <ac:chgData name="Alli Strong-Martin" userId="73417efa-be84-402b-932c-f99e9f25d2dc" providerId="ADAL" clId="{C6B35039-EDEC-45A8-BB20-30592356C0ED}" dt="2025-01-30T16:07:57.574" v="12" actId="2711"/>
          <ac:spMkLst>
            <pc:docMk/>
            <pc:sldMk cId="3916796146" sldId="263"/>
            <ac:spMk id="10" creationId="{A800302C-520D-19D6-C11A-F77972AD3351}"/>
          </ac:spMkLst>
        </pc:spChg>
        <pc:spChg chg="mod">
          <ac:chgData name="Alli Strong-Martin" userId="73417efa-be84-402b-932c-f99e9f25d2dc" providerId="ADAL" clId="{C6B35039-EDEC-45A8-BB20-30592356C0ED}" dt="2025-01-30T16:10:02.590" v="27" actId="34135"/>
          <ac:spMkLst>
            <pc:docMk/>
            <pc:sldMk cId="3916796146" sldId="263"/>
            <ac:spMk id="15" creationId="{2CB82931-65A9-F9B2-345E-A17142B45C8F}"/>
          </ac:spMkLst>
        </pc:spChg>
      </pc:sldChg>
      <pc:sldChg chg="modSp mod">
        <pc:chgData name="Alli Strong-Martin" userId="73417efa-be84-402b-932c-f99e9f25d2dc" providerId="ADAL" clId="{C6B35039-EDEC-45A8-BB20-30592356C0ED}" dt="2025-01-30T16:10:09.911" v="29" actId="34135"/>
        <pc:sldMkLst>
          <pc:docMk/>
          <pc:sldMk cId="2564778835" sldId="267"/>
        </pc:sldMkLst>
        <pc:spChg chg="mod">
          <ac:chgData name="Alli Strong-Martin" userId="73417efa-be84-402b-932c-f99e9f25d2dc" providerId="ADAL" clId="{C6B35039-EDEC-45A8-BB20-30592356C0ED}" dt="2025-01-30T16:10:09.911" v="29" actId="34135"/>
          <ac:spMkLst>
            <pc:docMk/>
            <pc:sldMk cId="2564778835" sldId="267"/>
            <ac:spMk id="3" creationId="{C535E93B-4118-D5CB-6C80-F5B34E85475E}"/>
          </ac:spMkLst>
        </pc:spChg>
        <pc:spChg chg="mod">
          <ac:chgData name="Alli Strong-Martin" userId="73417efa-be84-402b-932c-f99e9f25d2dc" providerId="ADAL" clId="{C6B35039-EDEC-45A8-BB20-30592356C0ED}" dt="2025-01-30T16:09:03.168" v="20" actId="2711"/>
          <ac:spMkLst>
            <pc:docMk/>
            <pc:sldMk cId="2564778835" sldId="267"/>
            <ac:spMk id="5" creationId="{A5681807-8889-CAFC-AB8B-622CB7AF7641}"/>
          </ac:spMkLst>
        </pc:spChg>
      </pc:sldChg>
      <pc:sldChg chg="modSp mod">
        <pc:chgData name="Alli Strong-Martin" userId="73417efa-be84-402b-932c-f99e9f25d2dc" providerId="ADAL" clId="{C6B35039-EDEC-45A8-BB20-30592356C0ED}" dt="2025-01-30T16:10:05.925" v="28" actId="34135"/>
        <pc:sldMkLst>
          <pc:docMk/>
          <pc:sldMk cId="2904816665" sldId="268"/>
        </pc:sldMkLst>
        <pc:spChg chg="mod">
          <ac:chgData name="Alli Strong-Martin" userId="73417efa-be84-402b-932c-f99e9f25d2dc" providerId="ADAL" clId="{C6B35039-EDEC-45A8-BB20-30592356C0ED}" dt="2025-01-30T16:10:05.925" v="28" actId="34135"/>
          <ac:spMkLst>
            <pc:docMk/>
            <pc:sldMk cId="2904816665" sldId="268"/>
            <ac:spMk id="3" creationId="{F2E5ED58-3E34-230B-7F9F-B0BF7C67EB16}"/>
          </ac:spMkLst>
        </pc:spChg>
        <pc:spChg chg="mod">
          <ac:chgData name="Alli Strong-Martin" userId="73417efa-be84-402b-932c-f99e9f25d2dc" providerId="ADAL" clId="{C6B35039-EDEC-45A8-BB20-30592356C0ED}" dt="2025-01-30T16:08:46.283" v="18" actId="2711"/>
          <ac:spMkLst>
            <pc:docMk/>
            <pc:sldMk cId="2904816665" sldId="268"/>
            <ac:spMk id="5" creationId="{4C14F690-9143-EFFB-A47E-898AF3E3F560}"/>
          </ac:spMkLst>
        </pc:spChg>
        <pc:spChg chg="mod">
          <ac:chgData name="Alli Strong-Martin" userId="73417efa-be84-402b-932c-f99e9f25d2dc" providerId="ADAL" clId="{C6B35039-EDEC-45A8-BB20-30592356C0ED}" dt="2025-01-30T16:08:46.283" v="18" actId="2711"/>
          <ac:spMkLst>
            <pc:docMk/>
            <pc:sldMk cId="2904816665" sldId="268"/>
            <ac:spMk id="9" creationId="{5567ABC0-3852-5360-C854-5E82935F2EF0}"/>
          </ac:spMkLst>
        </pc:spChg>
      </pc:sldChg>
      <pc:sldChg chg="modSp mod">
        <pc:chgData name="Alli Strong-Martin" userId="73417efa-be84-402b-932c-f99e9f25d2dc" providerId="ADAL" clId="{C6B35039-EDEC-45A8-BB20-30592356C0ED}" dt="2025-01-30T16:10:13.610" v="30" actId="34135"/>
        <pc:sldMkLst>
          <pc:docMk/>
          <pc:sldMk cId="814573872" sldId="269"/>
        </pc:sldMkLst>
        <pc:spChg chg="mod">
          <ac:chgData name="Alli Strong-Martin" userId="73417efa-be84-402b-932c-f99e9f25d2dc" providerId="ADAL" clId="{C6B35039-EDEC-45A8-BB20-30592356C0ED}" dt="2025-01-30T16:10:13.610" v="30" actId="34135"/>
          <ac:spMkLst>
            <pc:docMk/>
            <pc:sldMk cId="814573872" sldId="269"/>
            <ac:spMk id="4" creationId="{F07D2E19-CE2F-2036-9443-6A59915A202A}"/>
          </ac:spMkLst>
        </pc:spChg>
        <pc:spChg chg="mod">
          <ac:chgData name="Alli Strong-Martin" userId="73417efa-be84-402b-932c-f99e9f25d2dc" providerId="ADAL" clId="{C6B35039-EDEC-45A8-BB20-30592356C0ED}" dt="2025-01-30T16:09:39.975" v="24" actId="2711"/>
          <ac:spMkLst>
            <pc:docMk/>
            <pc:sldMk cId="814573872" sldId="269"/>
            <ac:spMk id="5" creationId="{9B7038CF-9FB2-DE5C-8CB6-30047E18C19E}"/>
          </ac:spMkLst>
        </pc:spChg>
        <pc:spChg chg="mod">
          <ac:chgData name="Alli Strong-Martin" userId="73417efa-be84-402b-932c-f99e9f25d2dc" providerId="ADAL" clId="{C6B35039-EDEC-45A8-BB20-30592356C0ED}" dt="2025-01-30T16:09:39.975" v="24" actId="2711"/>
          <ac:spMkLst>
            <pc:docMk/>
            <pc:sldMk cId="814573872" sldId="269"/>
            <ac:spMk id="9" creationId="{BF0D5B46-C8B1-36AB-9A7C-58FCA1D9B965}"/>
          </ac:spMkLst>
        </pc:spChg>
      </pc:sldChg>
      <pc:sldChg chg="modSp mod">
        <pc:chgData name="Alli Strong-Martin" userId="73417efa-be84-402b-932c-f99e9f25d2dc" providerId="ADAL" clId="{C6B35039-EDEC-45A8-BB20-30592356C0ED}" dt="2025-01-30T16:11:33.193" v="42" actId="34135"/>
        <pc:sldMkLst>
          <pc:docMk/>
          <pc:sldMk cId="1842515382" sldId="270"/>
        </pc:sldMkLst>
        <pc:spChg chg="mod">
          <ac:chgData name="Alli Strong-Martin" userId="73417efa-be84-402b-932c-f99e9f25d2dc" providerId="ADAL" clId="{C6B35039-EDEC-45A8-BB20-30592356C0ED}" dt="2025-01-30T16:11:33.193" v="42" actId="34135"/>
          <ac:spMkLst>
            <pc:docMk/>
            <pc:sldMk cId="1842515382" sldId="270"/>
            <ac:spMk id="3" creationId="{041E6FE8-2F95-CF5D-F49B-4F238805787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C11AEF5-FF84-4C9A-8684-F32FE260A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9604" y="64105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Gill Sans Nova Light" panose="020B0302020104020203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4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8A2CD2-9B87-B465-D3EF-2692E30D0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7F2B-9318-1A41-A0B6-B560C505EF3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8F4449-9DC5-CC16-71A0-16F3C6D9F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E12B8-BDCA-29E2-C8C6-5B440AF3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64C-A40F-E647-9219-E2C9A37E7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3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1FC8B-87C6-9513-A7D2-F6A7317A5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5634C-D754-4EDE-2944-51C25C4B6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B6FE0-C480-ED29-A083-458E3B49C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00EE55-CA33-4E25-2E85-E0D12559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7F2B-9318-1A41-A0B6-B560C505EF3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6D5F5-0617-B9DB-4D20-CBD4C3008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37C61-477D-21E8-4B12-218A27F6D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64C-A40F-E647-9219-E2C9A37E7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6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617FF-6DBA-4A35-7A45-A75113F7E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4C2E85-724F-0FDB-4B71-4AD815F6E2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EDE1A-4477-60A9-1898-91F1924DE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66DCD-985A-28B1-1B8B-DC6FEEAEA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7F2B-9318-1A41-A0B6-B560C505EF3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75F51-E483-5F92-9288-3E36F285A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ECB05C-950D-0180-8478-6C8E6CB73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64C-A40F-E647-9219-E2C9A37E7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54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EA007-DE6F-2EEC-BF4E-211B94BD1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900DBC-3E0D-E459-05E5-A8AEF8BE5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9267B-B1A5-40B2-A6F6-B3680B9AC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7F2B-9318-1A41-A0B6-B560C505EF3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7DAEB-F2B4-C23B-4472-FA726D505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0233B-D8DF-50D4-D1BE-FBBD6162D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64C-A40F-E647-9219-E2C9A37E7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09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26DB51-AC77-91C4-E1A3-60730400E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1E3A4-1C06-DD15-BAFE-7136853D9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8CF38-D777-6B14-EB32-BF4EEB544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7F2B-9318-1A41-A0B6-B560C505EF3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66637-B83D-A7C3-881D-EB9947311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AC1EA-1C79-EC22-0AE3-DAC948CF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64C-A40F-E647-9219-E2C9A37E7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65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2C8AF-71CE-4A33-C2E8-21B1AB5D3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65789-0462-4C66-6B73-7E63EC5B6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692BC-67FA-ADEC-5ECA-2FE88F5EA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8200-944B-FB44-8679-A6BB964FBB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08BA4-F7CB-ADED-FD60-95DA71EDF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2365DD-24EE-71A5-324C-A3F009017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F253-4977-CF49-A77A-C64D9900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0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1EC3-3770-D8A1-2ED3-CA1D054FF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C1D4D-4FC7-C117-658E-1CA6DA8B9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2BA67-E57D-5634-8248-269F13A4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8200-944B-FB44-8679-A6BB964FBB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4F02E-F433-9646-A006-8042A203F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42B6D-6E23-A57A-F9AD-7592567D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F253-4977-CF49-A77A-C64D9900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37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54A0E-637B-5324-6A51-4181DF96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11724-BC9E-57FF-ABEA-CB41A40EF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D82E6-008C-1053-9CBA-A21D3E8C7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8200-944B-FB44-8679-A6BB964FBB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11A7B-5D18-8D4D-0089-F0733C23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0EF8D-1A3B-B478-C01A-7CD60B3B9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F253-4977-CF49-A77A-C64D9900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2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4E6F3-0306-2E3B-39CC-62EA7F1DF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5E39F-9345-0F36-ACD7-86A6D60890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49ED2-4DBD-E60F-061D-DB6D45AE3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143C4-8C75-2488-EA8C-27A8CEA28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8200-944B-FB44-8679-A6BB964FBB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E2AE-DA7C-9F15-6CB4-6E53F832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96F37-8149-CFC2-2202-B65AFCB5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F253-4977-CF49-A77A-C64D9900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842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F371E-5754-312E-D606-3C86F94F4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FFEB3-355C-BB60-4D5F-05B6FD1AA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433A2-7A85-EBC3-018D-8A43BD37D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C74C9E-EB0C-8EBE-38D2-219A09514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7F221-C9E6-429F-08AA-4C8021C6AF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232422-41F1-1DD5-2929-753D5E3B1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8200-944B-FB44-8679-A6BB964FBB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01A8AA-26FB-C41B-2683-26A8AF3FC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0600AE-51B5-EE17-3C85-0A04F89CB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F253-4977-CF49-A77A-C64D9900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4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558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4B21C-FD24-6846-5602-82BFD562A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55B679-BB5D-A3C2-CA3A-32F2A8C63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8200-944B-FB44-8679-A6BB964FBB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29A8A-749F-2BFD-754B-136ACD6C8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A9521-9779-3FA4-9353-28F19733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F253-4977-CF49-A77A-C64D9900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09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B788DC-1951-1F6F-A8CA-7510A1C9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8200-944B-FB44-8679-A6BB964FBB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BE368E-AB25-6A13-2881-3B52AA3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08E29-F6AE-3847-60A0-4995DED65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F253-4977-CF49-A77A-C64D9900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8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14B9-E3A7-E98E-B33A-44EFF437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AC9DE-27E6-EF4D-6284-25A960BE2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600EE-8711-FDD4-1C4B-105D719C6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DC69D7-3233-5B0B-4535-B9F79752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8200-944B-FB44-8679-A6BB964FBB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7ACC9-0C33-2D5D-D328-D017CACB7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2727C-1826-65AB-6944-7B11082D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F253-4977-CF49-A77A-C64D9900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5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6EDE6-B722-88E8-077A-4ED016CC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E73F2-83B1-E88A-DD07-008BEB8BA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8A5A56-B971-D7B7-E023-7148B0E30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6B179-A197-043F-9367-701DCC8E1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8200-944B-FB44-8679-A6BB964FBB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54FC1-A46E-B4DB-F6EF-03A76BD61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9105E-C80D-A4DA-AD59-AA80C51E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F253-4977-CF49-A77A-C64D9900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57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25527-7D29-5CBA-C6C6-3B84D673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5C1767-BE83-C349-8D5B-7E2F9430B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BEBBC-A95C-FFF3-AE71-85FC2DB6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8200-944B-FB44-8679-A6BB964FBB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151FF-4C93-772C-9C56-BFA69F22B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5B943-15D9-9645-E4F7-F368213FC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F253-4977-CF49-A77A-C64D9900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10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650E95-B704-C68D-F83B-95C7A41208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3CA309-76A0-0EE9-A6FF-F3AF099E6E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7062A-0E52-EA6A-3FF5-37577083E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A8200-944B-FB44-8679-A6BB964FBB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3F7B1-DE92-C2FF-2C53-1ADB99D9C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41201-3B94-AB84-CDB0-2835B77BA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4F253-4977-CF49-A77A-C64D99003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8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9E2FE-B8B1-4D6B-9A31-50A44298F074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9604" y="641059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C883-14FA-42DC-A1A6-3E0DDA896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4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773C2-5E4B-9063-9D29-80C5A0B14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4DA34D-AABB-CEA3-5AF7-EE7568055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970A6-8309-DED1-9B46-16AF9B83F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7F2B-9318-1A41-A0B6-B560C505EF3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EB3D2-1A94-D4AF-1FE8-064E09009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485C4-38DE-BFEE-27BA-CC77B9BE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64C-A40F-E647-9219-E2C9A37E7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32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B9263-890F-ACF9-DD73-6E138DC4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4D2EA-096B-C46C-1351-8A7305FE8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C0071-C1A5-F17C-AF13-4AEE9DDAA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7F2B-9318-1A41-A0B6-B560C505EF3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19EBB-659D-1697-9637-9675AF47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52BC71-3390-38EA-BB70-7C590D23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64C-A40F-E647-9219-E2C9A37E7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8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2AAE-0EC0-003C-498C-85C35D882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DCFFA-3D6A-3231-002F-F74B707EC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CC610-FCA1-93C7-FAEC-2BA6187C0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7F2B-9318-1A41-A0B6-B560C505EF3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4ACBA-F405-349F-3461-4259B4972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83078-8CA1-8426-18E9-68E24B341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64C-A40F-E647-9219-E2C9A37E7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7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06FC6-EE50-DCC1-E0D8-D17881F90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18B78-E4DD-83A3-F805-ADB8E9D76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77D4E-CC0C-35F2-CAAA-6B0F133F1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7A23C4-41C6-2D5C-41A4-35F071BC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7F2B-9318-1A41-A0B6-B560C505EF3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5B413-E120-EDDB-B600-CAF5FC4A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87ADD-3F9C-6CAD-1E75-CEDFAAC7A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64C-A40F-E647-9219-E2C9A37E7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3AA5-2B77-DE60-37FD-A2D08768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4B51C-044C-F057-65F9-E98A0BADC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D494A-7281-B8BE-6392-FE2736FD0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374486-8326-FFFE-4E01-2A3B63CBA8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093F79-3B98-6CA9-B405-1B93C6529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5B405D-D1B1-A636-9ECD-C2D0346C6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7F2B-9318-1A41-A0B6-B560C505EF3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EB361E-1E42-A1D4-B3E3-6B6479D3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2E3C5-03F2-E8ED-93F1-89C4983A9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64C-A40F-E647-9219-E2C9A37E7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80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BB9F3-9EE2-DFF7-1D50-EA0BDCF7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7AADA6-73FE-A6EB-915A-89EB4C8A5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7F2B-9318-1A41-A0B6-B560C505EF3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230C2-0C01-652A-0BB9-C40AB877A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9D75AE-5AAD-3F1C-5005-6C652E501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3C64C-A40F-E647-9219-E2C9A37E7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42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79CAC-2706-E19B-D141-8C83B6CDFAD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1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F16521"/>
          </a:solidFill>
          <a:latin typeface="Gill Sans Nova" panose="020B0602020104020203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9A747-42DD-0474-6DA3-D37416FDE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6FA7F-7996-467B-8EFA-3606E9C84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470DF-6A93-5BEA-01B6-27AA6D67F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4A7F2B-9318-1A41-A0B6-B560C505EF3C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1AF07-BA27-28C4-6D73-484231A79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4979A-A82A-915A-C263-7424328421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A3C64C-A40F-E647-9219-E2C9A37E735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D228A8-273A-C2AF-39B6-02E8D8191CB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64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462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E01E43-2071-0E66-6F46-9147B27A6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C0205-9DCD-EA1F-AD60-7D10A7799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F2A3F7-6A95-946C-AF08-088977131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3A8200-944B-FB44-8679-A6BB964FBBF6}" type="datetimeFigureOut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EA0BF-800B-A9EE-E8B8-1DA58D28D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1DAD8-0A2F-3716-D9D3-EA0F75CE7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64F253-4977-CF49-A77A-C64D99003A4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8BCD95-1F0C-73CD-8A17-1F78D8B9A38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72788" cy="690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9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01D0C8-720A-7507-41E8-8D2D0B583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BE2763-2254-8D16-8436-BBDEC2E328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77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1E6FE8-2F95-CF5D-F49B-4F238805787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035637" y="6071048"/>
            <a:ext cx="38872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effectLst/>
                <a:latin typeface="Avenir Next LT Pro" panose="020B0504020202020204" pitchFamily="34" charset="0"/>
              </a:rPr>
              <a:t>#ANCORConnect25</a:t>
            </a:r>
            <a:endParaRPr lang="en-US" sz="28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515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0040447-0F7A-4120-72AE-D6332EF30FFA}"/>
              </a:ext>
            </a:extLst>
          </p:cNvPr>
          <p:cNvSpPr txBox="1"/>
          <p:nvPr/>
        </p:nvSpPr>
        <p:spPr>
          <a:xfrm>
            <a:off x="688369" y="2109304"/>
            <a:ext cx="610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94E98"/>
                </a:solidFill>
                <a:latin typeface="Avenir Next LT Pro" panose="020B0504020202020204" pitchFamily="34" charset="0"/>
              </a:rPr>
              <a:t>Speakers</a:t>
            </a:r>
            <a:endParaRPr lang="en-US" sz="3600" dirty="0">
              <a:solidFill>
                <a:srgbClr val="094E98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95752D-3944-4CFC-511A-F32CA3D5B2C8}"/>
              </a:ext>
            </a:extLst>
          </p:cNvPr>
          <p:cNvSpPr txBox="1"/>
          <p:nvPr/>
        </p:nvSpPr>
        <p:spPr>
          <a:xfrm>
            <a:off x="2204615" y="2694080"/>
            <a:ext cx="7771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1702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</a:rPr>
              <a:t>Name, Company</a:t>
            </a:r>
          </a:p>
          <a:p>
            <a:pPr marL="342900" indent="-342900">
              <a:buClr>
                <a:srgbClr val="F1702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</a:rPr>
              <a:t>Name, Company</a:t>
            </a:r>
          </a:p>
          <a:p>
            <a:pPr marL="342900" indent="-342900">
              <a:buClr>
                <a:srgbClr val="F1702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</a:rPr>
              <a:t>Name, Company</a:t>
            </a:r>
          </a:p>
          <a:p>
            <a:pPr marL="342900" indent="-342900">
              <a:buClr>
                <a:srgbClr val="F1702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</a:rPr>
              <a:t>Name, Company</a:t>
            </a:r>
          </a:p>
          <a:p>
            <a:pPr marL="342900" indent="-342900">
              <a:buClr>
                <a:srgbClr val="F1702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</a:rPr>
              <a:t>Name, Company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C7D95A-AC7D-6248-B169-E921D31682DA}"/>
              </a:ext>
            </a:extLst>
          </p:cNvPr>
          <p:cNvSpPr txBox="1"/>
          <p:nvPr/>
        </p:nvSpPr>
        <p:spPr>
          <a:xfrm>
            <a:off x="688369" y="906794"/>
            <a:ext cx="5270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9A3AF"/>
                </a:solidFill>
                <a:latin typeface="Avenir Next LT Pro" panose="020B0504020202020204" pitchFamily="34" charset="0"/>
              </a:rPr>
              <a:t>Session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F211E-6C79-52F5-6088-50FBD9D0719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27127" y="370139"/>
            <a:ext cx="2505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F17024"/>
                </a:solidFill>
                <a:effectLst/>
                <a:latin typeface="Avenir Next LT Pro" panose="020B0504020202020204" pitchFamily="34" charset="0"/>
              </a:rPr>
              <a:t>#ANCORConnect25</a:t>
            </a:r>
            <a:endParaRPr lang="en-US" b="1" dirty="0">
              <a:solidFill>
                <a:srgbClr val="F17024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1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4B8333-B37D-EC8F-9664-A6E0B7E3994C}"/>
              </a:ext>
            </a:extLst>
          </p:cNvPr>
          <p:cNvSpPr txBox="1"/>
          <p:nvPr/>
        </p:nvSpPr>
        <p:spPr>
          <a:xfrm>
            <a:off x="639051" y="2207752"/>
            <a:ext cx="7771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1702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</a:rPr>
              <a:t>Bullets</a:t>
            </a:r>
          </a:p>
          <a:p>
            <a:pPr marL="342900" indent="-342900">
              <a:buClr>
                <a:srgbClr val="F1702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</a:rPr>
              <a:t>Bullets</a:t>
            </a:r>
          </a:p>
          <a:p>
            <a:pPr marL="342900" indent="-342900">
              <a:buClr>
                <a:srgbClr val="F1702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</a:rPr>
              <a:t>Bullets</a:t>
            </a:r>
          </a:p>
          <a:p>
            <a:pPr marL="342900" indent="-342900">
              <a:buClr>
                <a:srgbClr val="F17024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venir Next LT Pro" panose="020B0504020202020204" pitchFamily="34" charset="0"/>
              </a:rPr>
              <a:t>Bullets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00302C-520D-19D6-C11A-F77972AD3351}"/>
              </a:ext>
            </a:extLst>
          </p:cNvPr>
          <p:cNvSpPr txBox="1"/>
          <p:nvPr/>
        </p:nvSpPr>
        <p:spPr>
          <a:xfrm>
            <a:off x="688369" y="906794"/>
            <a:ext cx="5270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94E98"/>
                </a:solidFill>
                <a:latin typeface="Avenir Next LT Pro" panose="020B0504020202020204" pitchFamily="34" charset="0"/>
              </a:rPr>
              <a:t>Slide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B82931-65A9-F9B2-345E-A17142B45C8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34055" y="370139"/>
            <a:ext cx="2499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F17024"/>
                </a:solidFill>
                <a:effectLst/>
                <a:latin typeface="Avenir Next LT Pro" panose="020B0504020202020204" pitchFamily="34" charset="0"/>
              </a:rPr>
              <a:t>#ANCORConnect25</a:t>
            </a:r>
            <a:endParaRPr lang="en-US" b="1" dirty="0">
              <a:solidFill>
                <a:srgbClr val="F17024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9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6E95F3-DA47-6A51-2E24-C9288571C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14F690-9143-EFFB-A47E-898AF3E3F560}"/>
              </a:ext>
            </a:extLst>
          </p:cNvPr>
          <p:cNvSpPr txBox="1"/>
          <p:nvPr/>
        </p:nvSpPr>
        <p:spPr>
          <a:xfrm>
            <a:off x="688369" y="906794"/>
            <a:ext cx="5270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94E98"/>
                </a:solidFill>
                <a:latin typeface="Avenir Next LT Pro" panose="020B0504020202020204" pitchFamily="34" charset="0"/>
              </a:rPr>
              <a:t>Slide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7ABC0-3852-5360-C854-5E82935F2EF0}"/>
              </a:ext>
            </a:extLst>
          </p:cNvPr>
          <p:cNvSpPr txBox="1"/>
          <p:nvPr/>
        </p:nvSpPr>
        <p:spPr>
          <a:xfrm>
            <a:off x="688369" y="1874728"/>
            <a:ext cx="9927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62262"/>
              </a:buClr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  <a:p>
            <a:pPr>
              <a:buClr>
                <a:srgbClr val="262262"/>
              </a:buClr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venir Next LT Pro" panose="020B05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E5ED58-3E34-230B-7F9F-B0BF7C67EB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40983" y="370139"/>
            <a:ext cx="2492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09A3AF"/>
                </a:solidFill>
                <a:effectLst/>
                <a:latin typeface="Avenir Next LT Pro" panose="020B0504020202020204" pitchFamily="34" charset="0"/>
              </a:rPr>
              <a:t>#ANCORConnect25</a:t>
            </a:r>
            <a:endParaRPr lang="en-US" b="1" dirty="0">
              <a:solidFill>
                <a:srgbClr val="09A3AF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1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029231-FC5F-47A8-590C-27178ECA0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5681807-8889-CAFC-AB8B-622CB7AF7641}"/>
              </a:ext>
            </a:extLst>
          </p:cNvPr>
          <p:cNvSpPr txBox="1"/>
          <p:nvPr/>
        </p:nvSpPr>
        <p:spPr>
          <a:xfrm>
            <a:off x="688369" y="906794"/>
            <a:ext cx="5270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9A3AF"/>
                </a:solidFill>
                <a:latin typeface="Avenir Next LT Pro" panose="020B0504020202020204" pitchFamily="34" charset="0"/>
              </a:rPr>
              <a:t>Slide 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35E93B-4118-D5CB-6C80-F5B34E85475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34055" y="370139"/>
            <a:ext cx="24990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F17024"/>
                </a:solidFill>
                <a:effectLst/>
                <a:latin typeface="Avenir Next LT Pro" panose="020B0504020202020204" pitchFamily="34" charset="0"/>
              </a:rPr>
              <a:t>#ANCORConnect25</a:t>
            </a:r>
            <a:endParaRPr lang="en-US" b="1" dirty="0">
              <a:solidFill>
                <a:srgbClr val="F17024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778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0DA735-2F79-AE18-6570-E4177C201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7038CF-9FB2-DE5C-8CB6-30047E18C19E}"/>
              </a:ext>
            </a:extLst>
          </p:cNvPr>
          <p:cNvSpPr txBox="1"/>
          <p:nvPr/>
        </p:nvSpPr>
        <p:spPr>
          <a:xfrm>
            <a:off x="688369" y="906794"/>
            <a:ext cx="5270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94E98"/>
                </a:solidFill>
                <a:latin typeface="Avenir Next LT Pro" panose="020B0504020202020204" pitchFamily="34" charset="0"/>
              </a:rPr>
              <a:t>Slide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0D5B46-C8B1-36AB-9A7C-58FCA1D9B965}"/>
              </a:ext>
            </a:extLst>
          </p:cNvPr>
          <p:cNvSpPr txBox="1"/>
          <p:nvPr/>
        </p:nvSpPr>
        <p:spPr>
          <a:xfrm>
            <a:off x="688369" y="1874728"/>
            <a:ext cx="9927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62262"/>
              </a:buClr>
            </a:pPr>
            <a:r>
              <a:rPr lang="en-US" sz="2800" dirty="0">
                <a:latin typeface="Avenir Next LT Pro" panose="020B0504020202020204" pitchFamily="34" charset="0"/>
              </a:rPr>
              <a:t>Lorem Ipsum is simply dummy text of the printing and typesetting industry. Lorem Ipsum has been the industry's standard dummy text ever since the 1500s, when an unknown printer took a galley of type and scrambled it to make a type specimen book.</a:t>
            </a:r>
          </a:p>
          <a:p>
            <a:pPr>
              <a:buClr>
                <a:srgbClr val="262262"/>
              </a:buClr>
            </a:pPr>
            <a:endParaRPr lang="en-US" sz="2800" dirty="0">
              <a:latin typeface="Avenir Next LT Pro" panose="020B05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D2E19-CE2F-2036-9443-6A59915A20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54837" y="370139"/>
            <a:ext cx="2478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rgbClr val="F17024"/>
                </a:solidFill>
                <a:effectLst/>
                <a:latin typeface="Avenir Next LT Pro" panose="020B0504020202020204" pitchFamily="34" charset="0"/>
              </a:rPr>
              <a:t>#ANCORConnect25</a:t>
            </a:r>
            <a:endParaRPr lang="en-US" b="1" dirty="0">
              <a:solidFill>
                <a:srgbClr val="F17024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57387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85E9ED9-3A77-4674-87FF-6A9F2B02A4E8}" vid="{242C731C-E338-4549-9A96-3DC3D7B3D29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872adaa-3159-47aa-8aba-90ec1f775ed5">
      <Terms xmlns="http://schemas.microsoft.com/office/infopath/2007/PartnerControls"/>
    </lcf76f155ced4ddcb4097134ff3c332f>
    <TaxCatchAll xmlns="9e0dcafb-52ed-4019-bff5-2bbb932a3d7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4269CD6EF494A80525BCA5841C0A6" ma:contentTypeVersion="18" ma:contentTypeDescription="Create a new document." ma:contentTypeScope="" ma:versionID="76e2d8fd6e7079736b6458798087ab1a">
  <xsd:schema xmlns:xsd="http://www.w3.org/2001/XMLSchema" xmlns:xs="http://www.w3.org/2001/XMLSchema" xmlns:p="http://schemas.microsoft.com/office/2006/metadata/properties" xmlns:ns2="9872adaa-3159-47aa-8aba-90ec1f775ed5" xmlns:ns3="9e0dcafb-52ed-4019-bff5-2bbb932a3d7f" targetNamespace="http://schemas.microsoft.com/office/2006/metadata/properties" ma:root="true" ma:fieldsID="d4f383bce14de32f23d1d5abafcc2641" ns2:_="" ns3:_="">
    <xsd:import namespace="9872adaa-3159-47aa-8aba-90ec1f775ed5"/>
    <xsd:import namespace="9e0dcafb-52ed-4019-bff5-2bbb932a3d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2adaa-3159-47aa-8aba-90ec1f775e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1169bdf-c623-4359-a7d7-b435879297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dcafb-52ed-4019-bff5-2bbb932a3d7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2b59b5d-7fe4-495a-b13f-3ad9ccdc38d7}" ma:internalName="TaxCatchAll" ma:showField="CatchAllData" ma:web="9e0dcafb-52ed-4019-bff5-2bbb932a3d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6CDB02-4472-4312-87EC-DE4B305C55B2}">
  <ds:schemaRefs>
    <ds:schemaRef ds:uri="http://schemas.microsoft.com/office/2006/metadata/properties"/>
    <ds:schemaRef ds:uri="http://schemas.microsoft.com/office/infopath/2007/PartnerControls"/>
    <ds:schemaRef ds:uri="9872adaa-3159-47aa-8aba-90ec1f775ed5"/>
    <ds:schemaRef ds:uri="9e0dcafb-52ed-4019-bff5-2bbb932a3d7f"/>
  </ds:schemaRefs>
</ds:datastoreItem>
</file>

<file path=customXml/itemProps2.xml><?xml version="1.0" encoding="utf-8"?>
<ds:datastoreItem xmlns:ds="http://schemas.openxmlformats.org/officeDocument/2006/customXml" ds:itemID="{0C0FF035-C655-4A4E-BA6D-45617519C8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2adaa-3159-47aa-8aba-90ec1f775ed5"/>
    <ds:schemaRef ds:uri="9e0dcafb-52ed-4019-bff5-2bbb932a3d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AA8B22-984D-411A-973D-2EC2D0507F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2359</TotalTime>
  <Words>134</Words>
  <Application>Microsoft Office PowerPoint</Application>
  <PresentationFormat>Widescreen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Aptos</vt:lpstr>
      <vt:lpstr>Aptos Display</vt:lpstr>
      <vt:lpstr>Arial</vt:lpstr>
      <vt:lpstr>Avenir Next LT Pro</vt:lpstr>
      <vt:lpstr>Gill Sans Nova</vt:lpstr>
      <vt:lpstr>Gill Sans Nova Light</vt:lpstr>
      <vt:lpstr>Wingdings</vt:lpstr>
      <vt:lpstr>Theme1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André Floyd</dc:creator>
  <cp:lastModifiedBy>Alli Strong-Martin</cp:lastModifiedBy>
  <cp:revision>34</cp:revision>
  <dcterms:created xsi:type="dcterms:W3CDTF">2023-02-21T20:15:08Z</dcterms:created>
  <dcterms:modified xsi:type="dcterms:W3CDTF">2025-01-30T16:11:33Z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0x010100ECD4269CD6EF494A80525BCA5841C0A6</vt:lpwstr>
  </property>
  <property fmtid="{D5CDD505-2E9C-101B-9397-08002B2CF9AE}" pid="3" name="MediaServiceImageTags">
    <vt:lpwstr/>
  </property>
</Properties>
</file>